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39" autoAdjust="0"/>
    <p:restoredTop sz="94640" autoAdjust="0"/>
  </p:normalViewPr>
  <p:slideViewPr>
    <p:cSldViewPr>
      <p:cViewPr varScale="1">
        <p:scale>
          <a:sx n="74" d="100"/>
          <a:sy n="74" d="100"/>
        </p:scale>
        <p:origin x="-11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3794B8-3F78-4B27-AC0D-2BC7F1A3708E}" type="datetimeFigureOut">
              <a:rPr lang="en-US" smtClean="0"/>
              <a:t>4/12/2012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B7A982-AD24-4F09-983F-1A4FDF6D5B7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B7A982-AD24-4F09-983F-1A4FDF6D5B73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000FA-3134-488B-9D3B-8A1496CFE274}" type="datetimeFigureOut">
              <a:rPr lang="en-US" smtClean="0"/>
              <a:t>4/12/2012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3CACB-9341-40DE-9B24-D1AFECB63C4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edge/>
    <p:sndAc>
      <p:stSnd>
        <p:snd r:embed="rId1" name="laser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000FA-3134-488B-9D3B-8A1496CFE274}" type="datetimeFigureOut">
              <a:rPr lang="en-US" smtClean="0"/>
              <a:t>4/12/2012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3CACB-9341-40DE-9B24-D1AFECB63C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med">
    <p:wedge/>
    <p:sndAc>
      <p:stSnd>
        <p:snd r:embed="rId1" name="laser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000FA-3134-488B-9D3B-8A1496CFE274}" type="datetimeFigureOut">
              <a:rPr lang="en-US" smtClean="0"/>
              <a:t>4/12/2012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3CACB-9341-40DE-9B24-D1AFECB63C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med">
    <p:wedge/>
    <p:sndAc>
      <p:stSnd>
        <p:snd r:embed="rId1" name="laser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000FA-3134-488B-9D3B-8A1496CFE274}" type="datetimeFigureOut">
              <a:rPr lang="en-US" smtClean="0"/>
              <a:t>4/12/2012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3CACB-9341-40DE-9B24-D1AFECB63C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med">
    <p:wedge/>
    <p:sndAc>
      <p:stSnd>
        <p:snd r:embed="rId1" name="laser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000FA-3134-488B-9D3B-8A1496CFE274}" type="datetimeFigureOut">
              <a:rPr lang="en-US" smtClean="0"/>
              <a:t>4/12/2012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3CACB-9341-40DE-9B24-D1AFECB63C4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edge/>
    <p:sndAc>
      <p:stSnd>
        <p:snd r:embed="rId1" name="laser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000FA-3134-488B-9D3B-8A1496CFE274}" type="datetimeFigureOut">
              <a:rPr lang="en-US" smtClean="0"/>
              <a:t>4/12/2012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3CACB-9341-40DE-9B24-D1AFECB63C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med">
    <p:wedge/>
    <p:sndAc>
      <p:stSnd>
        <p:snd r:embed="rId1" name="laser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000FA-3134-488B-9D3B-8A1496CFE274}" type="datetimeFigureOut">
              <a:rPr lang="en-US" smtClean="0"/>
              <a:t>4/12/2012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3CACB-9341-40DE-9B24-D1AFECB63C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med">
    <p:wedge/>
    <p:sndAc>
      <p:stSnd>
        <p:snd r:embed="rId1" name="laser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000FA-3134-488B-9D3B-8A1496CFE274}" type="datetimeFigureOut">
              <a:rPr lang="en-US" smtClean="0"/>
              <a:t>4/12/2012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3CACB-9341-40DE-9B24-D1AFECB63C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med">
    <p:wedge/>
    <p:sndAc>
      <p:stSnd>
        <p:snd r:embed="rId1" name="laser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000FA-3134-488B-9D3B-8A1496CFE274}" type="datetimeFigureOut">
              <a:rPr lang="en-US" smtClean="0"/>
              <a:t>4/12/2012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3CACB-9341-40DE-9B24-D1AFECB63C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med">
    <p:wedge/>
    <p:sndAc>
      <p:stSnd>
        <p:snd r:embed="rId1" name="laser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000FA-3134-488B-9D3B-8A1496CFE274}" type="datetimeFigureOut">
              <a:rPr lang="en-US" smtClean="0"/>
              <a:t>4/12/2012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3CACB-9341-40DE-9B24-D1AFECB63C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med">
    <p:wedge/>
    <p:sndAc>
      <p:stSnd>
        <p:snd r:embed="rId1" name="laser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000FA-3134-488B-9D3B-8A1496CFE274}" type="datetimeFigureOut">
              <a:rPr lang="en-US" smtClean="0"/>
              <a:t>4/12/2012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E73CACB-9341-40DE-9B24-D1AFECB63C4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wedge/>
    <p:sndAc>
      <p:stSnd>
        <p:snd r:embed="rId1" name="laser.wav" builtIn="1"/>
      </p:stSnd>
    </p:sndAc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23000FA-3134-488B-9D3B-8A1496CFE274}" type="datetimeFigureOut">
              <a:rPr lang="en-US" smtClean="0"/>
              <a:t>4/12/2012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E73CACB-9341-40DE-9B24-D1AFECB63C43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ransition spd="med">
    <p:wedge/>
    <p:sndAc>
      <p:stSnd>
        <p:snd r:embed="rId13" name="laser.wav" builtIn="1"/>
      </p:stSnd>
    </p:sndAc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121919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7200" b="1" i="1" dirty="0" smtClean="0">
                <a:solidFill>
                  <a:srgbClr val="FF0000"/>
                </a:solidFill>
                <a:latin typeface="Algerian" pitchFamily="82" charset="0"/>
              </a:rPr>
              <a:t>Types of family</a:t>
            </a:r>
            <a:endParaRPr lang="en-US" sz="7200" b="1" i="1" dirty="0">
              <a:solidFill>
                <a:srgbClr val="FF0000"/>
              </a:solidFill>
              <a:latin typeface="Algerian" pitchFamily="82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3200400"/>
            <a:ext cx="6400800" cy="1828800"/>
          </a:xfrm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Autofit/>
          </a:bodyPr>
          <a:lstStyle/>
          <a:p>
            <a:pPr algn="l"/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Teacher’s Name: Alecia Harris</a:t>
            </a:r>
          </a:p>
          <a:p>
            <a:pPr algn="l"/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Grade Ten (10) Students</a:t>
            </a:r>
          </a:p>
          <a:p>
            <a:pPr algn="l"/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Date: April 16, 2012</a:t>
            </a:r>
          </a:p>
          <a:p>
            <a:pPr algn="l"/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edge/>
    <p:sndAc>
      <p:stSnd>
        <p:snd r:embed="rId3" name="laser.wav" builtIn="1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152400"/>
            <a:ext cx="4495800" cy="1524000"/>
          </a:xfrm>
        </p:spPr>
        <p:txBody>
          <a:bodyPr>
            <a:noAutofit/>
          </a:bodyPr>
          <a:lstStyle/>
          <a:p>
            <a:pPr algn="ctr"/>
            <a:r>
              <a:rPr lang="en-US" sz="5400" i="1" dirty="0" smtClean="0">
                <a:solidFill>
                  <a:srgbClr val="0070C0"/>
                </a:solidFill>
                <a:latin typeface="Algerian" pitchFamily="82" charset="0"/>
              </a:rPr>
              <a:t>Foster family</a:t>
            </a:r>
            <a:endParaRPr lang="en-US" sz="5400" i="1" dirty="0">
              <a:solidFill>
                <a:srgbClr val="0070C0"/>
              </a:solidFill>
              <a:latin typeface="Algerian" pitchFamily="82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2"/>
          </p:nvPr>
        </p:nvSpPr>
        <p:spPr>
          <a:xfrm>
            <a:off x="228600" y="1752600"/>
            <a:ext cx="4724400" cy="48768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5029200" y="273050"/>
            <a:ext cx="3657600" cy="635635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spd="med">
    <p:wedge/>
    <p:sndAc>
      <p:stSnd>
        <p:snd r:embed="rId2" name="laser.wav" builtIn="1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Autofit/>
          </a:bodyPr>
          <a:lstStyle/>
          <a:p>
            <a:r>
              <a:rPr lang="en-US" sz="5400" b="1" i="1" dirty="0" smtClean="0">
                <a:solidFill>
                  <a:srgbClr val="0070C0"/>
                </a:solidFill>
                <a:latin typeface="Algerian" pitchFamily="82" charset="0"/>
              </a:rPr>
              <a:t>Videos showing some family type</a:t>
            </a:r>
            <a:endParaRPr lang="en-US" sz="5400" b="1" i="1" dirty="0">
              <a:solidFill>
                <a:srgbClr val="0070C0"/>
              </a:solidFill>
              <a:latin typeface="Algerian" pitchFamily="8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spd="med">
    <p:wedge/>
    <p:sndAc>
      <p:stSnd>
        <p:snd r:embed="rId2" name="laser.wav" builtIn="1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b="1" i="1" dirty="0" smtClean="0">
                <a:solidFill>
                  <a:srgbClr val="0070C0"/>
                </a:solidFill>
                <a:latin typeface="Algerian" pitchFamily="82" charset="0"/>
              </a:rPr>
              <a:t>Nuclear</a:t>
            </a:r>
            <a:r>
              <a:rPr lang="en-US" sz="6000" b="1" i="1" dirty="0" smtClean="0">
                <a:solidFill>
                  <a:srgbClr val="0070C0"/>
                </a:solidFill>
                <a:latin typeface="Algerian" pitchFamily="82" charset="0"/>
              </a:rPr>
              <a:t> family</a:t>
            </a:r>
            <a:endParaRPr lang="en-US" sz="6000" b="1" i="1" dirty="0">
              <a:solidFill>
                <a:srgbClr val="0070C0"/>
              </a:solidFill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>
    <p:wedge/>
    <p:sndAc>
      <p:stSnd>
        <p:snd r:embed="rId2" name="laser.wav" builtIn="1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wedge/>
    <p:sndAc>
      <p:stSnd>
        <p:snd r:embed="rId2" name="laser.wav" builtIn="1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382000" cy="1295400"/>
          </a:xfrm>
        </p:spPr>
        <p:txBody>
          <a:bodyPr>
            <a:noAutofit/>
          </a:bodyPr>
          <a:lstStyle/>
          <a:p>
            <a:r>
              <a:rPr lang="en-US" sz="5400" b="1" i="1" dirty="0" smtClean="0">
                <a:solidFill>
                  <a:srgbClr val="0070C0"/>
                </a:solidFill>
                <a:latin typeface="Algerian" pitchFamily="82" charset="0"/>
              </a:rPr>
              <a:t>Single parent family</a:t>
            </a:r>
            <a:endParaRPr lang="en-US" sz="5400" b="1" i="1" dirty="0">
              <a:solidFill>
                <a:srgbClr val="0070C0"/>
              </a:solidFill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spd="med">
    <p:wedge/>
    <p:sndAc>
      <p:stSnd>
        <p:snd r:embed="rId2" name="laser.wav" builtIn="1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wedge/>
    <p:sndAc>
      <p:stSnd>
        <p:snd r:embed="rId2" name="laser.wav" builtIn="1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i="1" dirty="0" smtClean="0">
                <a:solidFill>
                  <a:srgbClr val="0070C0"/>
                </a:solidFill>
                <a:latin typeface="Algerian" pitchFamily="82" charset="0"/>
              </a:rPr>
              <a:t>Extended family </a:t>
            </a:r>
            <a:endParaRPr lang="en-US" sz="5400" b="1" i="1" dirty="0">
              <a:solidFill>
                <a:srgbClr val="0070C0"/>
              </a:solidFill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spd="med">
    <p:wedge/>
    <p:sndAc>
      <p:stSnd>
        <p:snd r:embed="rId2" name="laser.wav" builtIn="1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wedge/>
    <p:sndAc>
      <p:stSnd>
        <p:snd r:embed="rId2" name="laser.wav" builtIn="1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i="1" dirty="0" smtClean="0">
                <a:solidFill>
                  <a:srgbClr val="0070C0"/>
                </a:solidFill>
                <a:latin typeface="Algerian" pitchFamily="82" charset="0"/>
              </a:rPr>
              <a:t>Sibling family</a:t>
            </a:r>
            <a:endParaRPr lang="en-US" sz="5400" b="1" i="1" dirty="0">
              <a:solidFill>
                <a:srgbClr val="0070C0"/>
              </a:solidFill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spd="med">
    <p:wedge/>
    <p:sndAc>
      <p:stSnd>
        <p:snd r:embed="rId2" name="laser.wav" builtIn="1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wedge/>
    <p:sndAc>
      <p:stSnd>
        <p:snd r:embed="rId2" name="laser.wav" builtIn="1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86</TotalTime>
  <Words>37</Words>
  <Application>Microsoft Office PowerPoint</Application>
  <PresentationFormat>On-screen Show (4:3)</PresentationFormat>
  <Paragraphs>11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Flow</vt:lpstr>
      <vt:lpstr>Types of family</vt:lpstr>
      <vt:lpstr>Nuclear family</vt:lpstr>
      <vt:lpstr>Slide 3</vt:lpstr>
      <vt:lpstr>Single parent family</vt:lpstr>
      <vt:lpstr>Slide 5</vt:lpstr>
      <vt:lpstr>Extended family </vt:lpstr>
      <vt:lpstr>Slide 7</vt:lpstr>
      <vt:lpstr>Sibling family</vt:lpstr>
      <vt:lpstr>Slide 9</vt:lpstr>
      <vt:lpstr>Foster family</vt:lpstr>
      <vt:lpstr>Videos showing some family type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moorehouse</dc:creator>
  <cp:lastModifiedBy>moorehouse</cp:lastModifiedBy>
  <cp:revision>9</cp:revision>
  <dcterms:created xsi:type="dcterms:W3CDTF">2012-04-13T01:45:34Z</dcterms:created>
  <dcterms:modified xsi:type="dcterms:W3CDTF">2012-04-13T03:12:00Z</dcterms:modified>
</cp:coreProperties>
</file>